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</p:sldIdLst>
  <p:sldSz cx="6858000" cy="9144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2615067-172A-D392-22AD-CEA9994B7D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7250" y="1496484"/>
            <a:ext cx="5143500" cy="3183467"/>
          </a:xfrm>
        </p:spPr>
        <p:txBody>
          <a:bodyPr anchor="b"/>
          <a:lstStyle>
            <a:lvl1pPr algn="ctr">
              <a:defRPr sz="253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6B340D6-EB71-3F7A-88ED-B39029061D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013"/>
            </a:lvl1pPr>
            <a:lvl2pPr marL="192881" indent="0" algn="ctr">
              <a:buNone/>
              <a:defRPr sz="844"/>
            </a:lvl2pPr>
            <a:lvl3pPr marL="385763" indent="0" algn="ctr">
              <a:buNone/>
              <a:defRPr sz="760"/>
            </a:lvl3pPr>
            <a:lvl4pPr marL="578644" indent="0" algn="ctr">
              <a:buNone/>
              <a:defRPr sz="675"/>
            </a:lvl4pPr>
            <a:lvl5pPr marL="771525" indent="0" algn="ctr">
              <a:buNone/>
              <a:defRPr sz="675"/>
            </a:lvl5pPr>
            <a:lvl6pPr marL="964406" indent="0" algn="ctr">
              <a:buNone/>
              <a:defRPr sz="675"/>
            </a:lvl6pPr>
            <a:lvl7pPr marL="1157288" indent="0" algn="ctr">
              <a:buNone/>
              <a:defRPr sz="675"/>
            </a:lvl7pPr>
            <a:lvl8pPr marL="1350169" indent="0" algn="ctr">
              <a:buNone/>
              <a:defRPr sz="675"/>
            </a:lvl8pPr>
            <a:lvl9pPr marL="1543050" indent="0" algn="ctr">
              <a:buNone/>
              <a:defRPr sz="675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9E0F96F-F6B7-D939-B57F-656FEEE5C4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489FF-3E55-8649-8219-7AFA46CCFC78}" type="datetimeFigureOut">
              <a:rPr kumimoji="1" lang="en-US" altLang="ja-JP" smtClean="0"/>
              <a:t>6/12/26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E90244A-1BC9-925B-09D5-4465A54D00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6B9B67B-AF4A-9E1D-3703-83072824F4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66CC9-1238-C046-BFED-C6A4E322794B}" type="slidenum">
              <a:rPr kumimoji="1" lang="en-US" altLang="ja-JP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1675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2B91B85-2590-C73C-E7BF-9E85EAAE70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A81C08D-95D0-7505-CC96-DBB97AB047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DF262D8-68B5-FA85-2B0A-C438A4BAD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489FF-3E55-8649-8219-7AFA46CCFC78}" type="datetimeFigureOut">
              <a:rPr kumimoji="1" lang="en-US" altLang="ja-JP" smtClean="0"/>
              <a:t>6/12/26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99B843C-EF53-9F43-965F-3BD8BC5ECF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91862E1-BE45-92BD-E850-DD7A1D17EE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66CC9-1238-C046-BFED-C6A4E322794B}" type="slidenum">
              <a:rPr kumimoji="1" lang="en-US" altLang="ja-JP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27087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AE8B9FDF-8E4F-AA30-0452-CC82F71B5E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4907758" y="486833"/>
            <a:ext cx="1478756" cy="7749117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D72DCE5-59BD-A3AE-1E36-F1B0FAAF19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71489" y="486833"/>
            <a:ext cx="4350544" cy="7749117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803E73D-59B5-860E-F592-9F4ADBFADC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489FF-3E55-8649-8219-7AFA46CCFC78}" type="datetimeFigureOut">
              <a:rPr kumimoji="1" lang="en-US" altLang="ja-JP" smtClean="0"/>
              <a:t>6/12/26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FDACAB3-E442-52CE-8816-1A15275DCD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8D2DD7-583D-58C7-C55D-73A7FBD48D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66CC9-1238-C046-BFED-C6A4E322794B}" type="slidenum">
              <a:rPr kumimoji="1" lang="en-US" altLang="ja-JP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726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12E1D03-4DDD-FD22-1D96-4AC479C7F1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0F1369C-6C92-895D-23E9-C752632AD1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C942470-B2F4-E8E9-4CBC-1ED7F86C17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489FF-3E55-8649-8219-7AFA46CCFC78}" type="datetimeFigureOut">
              <a:rPr kumimoji="1" lang="en-US" altLang="ja-JP" smtClean="0"/>
              <a:t>6/12/26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1A1ED1-0C5C-F97E-A0A7-275A2585DC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4061E70-9381-E0BA-DD64-8DC8BD0CAD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66CC9-1238-C046-BFED-C6A4E322794B}" type="slidenum">
              <a:rPr kumimoji="1" lang="en-US" altLang="ja-JP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40624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F8B6569-C2E7-260C-0081-C61FFDFEDF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915" y="2279652"/>
            <a:ext cx="5915025" cy="3803649"/>
          </a:xfrm>
        </p:spPr>
        <p:txBody>
          <a:bodyPr anchor="b"/>
          <a:lstStyle>
            <a:lvl1pPr>
              <a:defRPr sz="253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4248F58-9060-D1FF-9106-4DE22C80AB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7915" y="6119289"/>
            <a:ext cx="5915025" cy="2000249"/>
          </a:xfrm>
        </p:spPr>
        <p:txBody>
          <a:bodyPr/>
          <a:lstStyle>
            <a:lvl1pPr marL="0" indent="0">
              <a:buNone/>
              <a:defRPr sz="1013">
                <a:solidFill>
                  <a:schemeClr val="tx1">
                    <a:tint val="82000"/>
                  </a:schemeClr>
                </a:solidFill>
              </a:defRPr>
            </a:lvl1pPr>
            <a:lvl2pPr marL="192881" indent="0">
              <a:buNone/>
              <a:defRPr sz="844">
                <a:solidFill>
                  <a:schemeClr val="tx1">
                    <a:tint val="82000"/>
                  </a:schemeClr>
                </a:solidFill>
              </a:defRPr>
            </a:lvl2pPr>
            <a:lvl3pPr marL="385763" indent="0">
              <a:buNone/>
              <a:defRPr sz="760">
                <a:solidFill>
                  <a:schemeClr val="tx1">
                    <a:tint val="82000"/>
                  </a:schemeClr>
                </a:solidFill>
              </a:defRPr>
            </a:lvl3pPr>
            <a:lvl4pPr marL="578644" indent="0">
              <a:buNone/>
              <a:defRPr sz="675">
                <a:solidFill>
                  <a:schemeClr val="tx1">
                    <a:tint val="82000"/>
                  </a:schemeClr>
                </a:solidFill>
              </a:defRPr>
            </a:lvl4pPr>
            <a:lvl5pPr marL="771525" indent="0">
              <a:buNone/>
              <a:defRPr sz="675">
                <a:solidFill>
                  <a:schemeClr val="tx1">
                    <a:tint val="82000"/>
                  </a:schemeClr>
                </a:solidFill>
              </a:defRPr>
            </a:lvl5pPr>
            <a:lvl6pPr marL="964406" indent="0">
              <a:buNone/>
              <a:defRPr sz="675">
                <a:solidFill>
                  <a:schemeClr val="tx1">
                    <a:tint val="82000"/>
                  </a:schemeClr>
                </a:solidFill>
              </a:defRPr>
            </a:lvl6pPr>
            <a:lvl7pPr marL="1157288" indent="0">
              <a:buNone/>
              <a:defRPr sz="675">
                <a:solidFill>
                  <a:schemeClr val="tx1">
                    <a:tint val="82000"/>
                  </a:schemeClr>
                </a:solidFill>
              </a:defRPr>
            </a:lvl7pPr>
            <a:lvl8pPr marL="1350169" indent="0">
              <a:buNone/>
              <a:defRPr sz="675">
                <a:solidFill>
                  <a:schemeClr val="tx1">
                    <a:tint val="82000"/>
                  </a:schemeClr>
                </a:solidFill>
              </a:defRPr>
            </a:lvl8pPr>
            <a:lvl9pPr marL="1543050" indent="0">
              <a:buNone/>
              <a:defRPr sz="675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0CC30A1-A190-006F-554E-D94E49E745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489FF-3E55-8649-8219-7AFA46CCFC78}" type="datetimeFigureOut">
              <a:rPr kumimoji="1" lang="en-US" altLang="ja-JP" smtClean="0"/>
              <a:t>6/12/26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9705314-518B-77BD-2EB1-D6BF250906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634B118-66F1-B6CB-527E-9D974DC7A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66CC9-1238-C046-BFED-C6A4E322794B}" type="slidenum">
              <a:rPr kumimoji="1" lang="en-US" altLang="ja-JP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917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A689265-083E-35D3-52A9-0FAA0842AA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663893D-DAB6-D0A6-ADF0-5D7DB45BD4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73F61CA-C68E-EA84-DFE1-858D9B0AE9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0450C26-73EC-F1F1-914D-7AB415E877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489FF-3E55-8649-8219-7AFA46CCFC78}" type="datetimeFigureOut">
              <a:rPr kumimoji="1" lang="en-US" altLang="ja-JP" smtClean="0"/>
              <a:t>6/12/26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27EECF8-CF7B-5BAE-CA47-48EE284D5A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F420D75-6B15-FD24-CD79-4DB585BE6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66CC9-1238-C046-BFED-C6A4E322794B}" type="slidenum">
              <a:rPr kumimoji="1" lang="en-US" altLang="ja-JP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6497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193BAAA-A4BC-7804-826D-59D3949B41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486835"/>
            <a:ext cx="5915025" cy="1767417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434BD3F-DE08-DFC7-D6D8-93E1B32A58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013" b="1"/>
            </a:lvl1pPr>
            <a:lvl2pPr marL="192881" indent="0">
              <a:buNone/>
              <a:defRPr sz="844" b="1"/>
            </a:lvl2pPr>
            <a:lvl3pPr marL="385763" indent="0">
              <a:buNone/>
              <a:defRPr sz="760" b="1"/>
            </a:lvl3pPr>
            <a:lvl4pPr marL="578644" indent="0">
              <a:buNone/>
              <a:defRPr sz="675" b="1"/>
            </a:lvl4pPr>
            <a:lvl5pPr marL="771525" indent="0">
              <a:buNone/>
              <a:defRPr sz="675" b="1"/>
            </a:lvl5pPr>
            <a:lvl6pPr marL="964406" indent="0">
              <a:buNone/>
              <a:defRPr sz="675" b="1"/>
            </a:lvl6pPr>
            <a:lvl7pPr marL="1157288" indent="0">
              <a:buNone/>
              <a:defRPr sz="675" b="1"/>
            </a:lvl7pPr>
            <a:lvl8pPr marL="1350169" indent="0">
              <a:buNone/>
              <a:defRPr sz="675" b="1"/>
            </a:lvl8pPr>
            <a:lvl9pPr marL="1543050" indent="0">
              <a:buNone/>
              <a:defRPr sz="675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C6EC0EC-0E79-0ABE-001A-95D0C523C7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2425A14E-B300-55E7-8382-8D22AC2ADD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471864" y="2241551"/>
            <a:ext cx="2915543" cy="1098549"/>
          </a:xfrm>
        </p:spPr>
        <p:txBody>
          <a:bodyPr anchor="b"/>
          <a:lstStyle>
            <a:lvl1pPr marL="0" indent="0">
              <a:buNone/>
              <a:defRPr sz="1013" b="1"/>
            </a:lvl1pPr>
            <a:lvl2pPr marL="192881" indent="0">
              <a:buNone/>
              <a:defRPr sz="844" b="1"/>
            </a:lvl2pPr>
            <a:lvl3pPr marL="385763" indent="0">
              <a:buNone/>
              <a:defRPr sz="760" b="1"/>
            </a:lvl3pPr>
            <a:lvl4pPr marL="578644" indent="0">
              <a:buNone/>
              <a:defRPr sz="675" b="1"/>
            </a:lvl4pPr>
            <a:lvl5pPr marL="771525" indent="0">
              <a:buNone/>
              <a:defRPr sz="675" b="1"/>
            </a:lvl5pPr>
            <a:lvl6pPr marL="964406" indent="0">
              <a:buNone/>
              <a:defRPr sz="675" b="1"/>
            </a:lvl6pPr>
            <a:lvl7pPr marL="1157288" indent="0">
              <a:buNone/>
              <a:defRPr sz="675" b="1"/>
            </a:lvl7pPr>
            <a:lvl8pPr marL="1350169" indent="0">
              <a:buNone/>
              <a:defRPr sz="675" b="1"/>
            </a:lvl8pPr>
            <a:lvl9pPr marL="1543050" indent="0">
              <a:buNone/>
              <a:defRPr sz="675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96619597-F363-F3F6-4DCD-1501E69AC1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471864" y="3340100"/>
            <a:ext cx="2915543" cy="4912784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A100B6AF-6A90-41CB-DBCE-FC2E1956E0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489FF-3E55-8649-8219-7AFA46CCFC78}" type="datetimeFigureOut">
              <a:rPr kumimoji="1" lang="en-US" altLang="ja-JP" smtClean="0"/>
              <a:t>6/12/26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68A0B529-AF30-EC8E-96B2-EA4327312E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EC422FA3-8378-A16E-DEB1-BB9AEB3AF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66CC9-1238-C046-BFED-C6A4E322794B}" type="slidenum">
              <a:rPr kumimoji="1" lang="en-US" altLang="ja-JP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9513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BFFE04D-740C-29EA-2E1F-9783D38B05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DBD7B2A-C19D-5A54-6728-E46AD96E7F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489FF-3E55-8649-8219-7AFA46CCFC78}" type="datetimeFigureOut">
              <a:rPr kumimoji="1" lang="en-US" altLang="ja-JP" smtClean="0"/>
              <a:t>6/12/26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6E5B560-FCB2-FF91-E0AB-5BEDCD8F4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C648307A-41FA-6324-2E35-CA612CE111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66CC9-1238-C046-BFED-C6A4E322794B}" type="slidenum">
              <a:rPr kumimoji="1" lang="en-US" altLang="ja-JP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9974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D1903BE-A335-D30D-0560-01406EA8C5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489FF-3E55-8649-8219-7AFA46CCFC78}" type="datetimeFigureOut">
              <a:rPr kumimoji="1" lang="en-US" altLang="ja-JP" smtClean="0"/>
              <a:t>6/12/26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F26DA2ED-2955-51AB-4850-1CCC0717F5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F67A488-63B4-A337-01DB-40D98553E6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66CC9-1238-C046-BFED-C6A4E322794B}" type="slidenum">
              <a:rPr kumimoji="1" lang="en-US" altLang="ja-JP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9782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BF99DEB-DA85-B589-9F8E-1C563D5D4D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135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C5651E3-52AB-D994-2D50-90EE9C5681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5543" y="1316568"/>
            <a:ext cx="3471863" cy="6498167"/>
          </a:xfrm>
        </p:spPr>
        <p:txBody>
          <a:bodyPr/>
          <a:lstStyle>
            <a:lvl1pPr>
              <a:defRPr sz="1350"/>
            </a:lvl1pPr>
            <a:lvl2pPr>
              <a:defRPr sz="1181"/>
            </a:lvl2pPr>
            <a:lvl3pPr>
              <a:defRPr sz="1013"/>
            </a:lvl3pPr>
            <a:lvl4pPr>
              <a:defRPr sz="844"/>
            </a:lvl4pPr>
            <a:lvl5pPr>
              <a:defRPr sz="844"/>
            </a:lvl5pPr>
            <a:lvl6pPr>
              <a:defRPr sz="844"/>
            </a:lvl6pPr>
            <a:lvl7pPr>
              <a:defRPr sz="844"/>
            </a:lvl7pPr>
            <a:lvl8pPr>
              <a:defRPr sz="844"/>
            </a:lvl8pPr>
            <a:lvl9pPr>
              <a:defRPr sz="844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816642E-B387-0F1B-7C89-08111D3AFD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675"/>
            </a:lvl1pPr>
            <a:lvl2pPr marL="192881" indent="0">
              <a:buNone/>
              <a:defRPr sz="591"/>
            </a:lvl2pPr>
            <a:lvl3pPr marL="385763" indent="0">
              <a:buNone/>
              <a:defRPr sz="506"/>
            </a:lvl3pPr>
            <a:lvl4pPr marL="578644" indent="0">
              <a:buNone/>
              <a:defRPr sz="422"/>
            </a:lvl4pPr>
            <a:lvl5pPr marL="771525" indent="0">
              <a:buNone/>
              <a:defRPr sz="422"/>
            </a:lvl5pPr>
            <a:lvl6pPr marL="964406" indent="0">
              <a:buNone/>
              <a:defRPr sz="422"/>
            </a:lvl6pPr>
            <a:lvl7pPr marL="1157288" indent="0">
              <a:buNone/>
              <a:defRPr sz="422"/>
            </a:lvl7pPr>
            <a:lvl8pPr marL="1350169" indent="0">
              <a:buNone/>
              <a:defRPr sz="422"/>
            </a:lvl8pPr>
            <a:lvl9pPr marL="1543050" indent="0">
              <a:buNone/>
              <a:defRPr sz="422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0F13889-B368-72FF-7E83-7A1CF7BCC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489FF-3E55-8649-8219-7AFA46CCFC78}" type="datetimeFigureOut">
              <a:rPr kumimoji="1" lang="en-US" altLang="ja-JP" smtClean="0"/>
              <a:t>6/12/26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5C22188-F466-1612-4829-5823CB818D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5EAA64D-28ED-50F9-403B-659B7C35FF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66CC9-1238-C046-BFED-C6A4E322794B}" type="slidenum">
              <a:rPr kumimoji="1" lang="en-US" altLang="ja-JP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66421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AF6E5F9-95B0-979D-6490-47892A43F2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135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C4EE584B-33F0-0DF7-2A57-B83A7CB4F38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915543" y="1316568"/>
            <a:ext cx="3471863" cy="6498167"/>
          </a:xfrm>
        </p:spPr>
        <p:txBody>
          <a:bodyPr/>
          <a:lstStyle>
            <a:lvl1pPr marL="0" indent="0">
              <a:buNone/>
              <a:defRPr sz="1350"/>
            </a:lvl1pPr>
            <a:lvl2pPr marL="192881" indent="0">
              <a:buNone/>
              <a:defRPr sz="1181"/>
            </a:lvl2pPr>
            <a:lvl3pPr marL="385763" indent="0">
              <a:buNone/>
              <a:defRPr sz="1013"/>
            </a:lvl3pPr>
            <a:lvl4pPr marL="578644" indent="0">
              <a:buNone/>
              <a:defRPr sz="844"/>
            </a:lvl4pPr>
            <a:lvl5pPr marL="771525" indent="0">
              <a:buNone/>
              <a:defRPr sz="844"/>
            </a:lvl5pPr>
            <a:lvl6pPr marL="964406" indent="0">
              <a:buNone/>
              <a:defRPr sz="844"/>
            </a:lvl6pPr>
            <a:lvl7pPr marL="1157288" indent="0">
              <a:buNone/>
              <a:defRPr sz="844"/>
            </a:lvl7pPr>
            <a:lvl8pPr marL="1350169" indent="0">
              <a:buNone/>
              <a:defRPr sz="844"/>
            </a:lvl8pPr>
            <a:lvl9pPr marL="1543050" indent="0">
              <a:buNone/>
              <a:defRPr sz="844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B8AAB73-AE42-0DF0-896E-AABF38384F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675"/>
            </a:lvl1pPr>
            <a:lvl2pPr marL="192881" indent="0">
              <a:buNone/>
              <a:defRPr sz="591"/>
            </a:lvl2pPr>
            <a:lvl3pPr marL="385763" indent="0">
              <a:buNone/>
              <a:defRPr sz="506"/>
            </a:lvl3pPr>
            <a:lvl4pPr marL="578644" indent="0">
              <a:buNone/>
              <a:defRPr sz="422"/>
            </a:lvl4pPr>
            <a:lvl5pPr marL="771525" indent="0">
              <a:buNone/>
              <a:defRPr sz="422"/>
            </a:lvl5pPr>
            <a:lvl6pPr marL="964406" indent="0">
              <a:buNone/>
              <a:defRPr sz="422"/>
            </a:lvl6pPr>
            <a:lvl7pPr marL="1157288" indent="0">
              <a:buNone/>
              <a:defRPr sz="422"/>
            </a:lvl7pPr>
            <a:lvl8pPr marL="1350169" indent="0">
              <a:buNone/>
              <a:defRPr sz="422"/>
            </a:lvl8pPr>
            <a:lvl9pPr marL="1543050" indent="0">
              <a:buNone/>
              <a:defRPr sz="422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9CF0CFC-46E9-7C10-9A1A-F243B45176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489FF-3E55-8649-8219-7AFA46CCFC78}" type="datetimeFigureOut">
              <a:rPr kumimoji="1" lang="en-US" altLang="ja-JP" smtClean="0"/>
              <a:t>6/12/26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94933FD-FEA1-559E-8382-A9F4C9F7D9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F8B2A34-5EA1-043B-60D5-C91BCE05C2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66CC9-1238-C046-BFED-C6A4E322794B}" type="slidenum">
              <a:rPr kumimoji="1" lang="en-US" altLang="ja-JP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26434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1B592BCC-21D0-1257-68C1-CB30B2C5D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486835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2E957C9-26C7-4078-6DCA-E3C87590FC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374DFE0-174A-D2DF-F938-BE2BE2ED68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1487" y="8475138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06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33489FF-3E55-8649-8219-7AFA46CCFC78}" type="datetimeFigureOut">
              <a:rPr kumimoji="1" lang="en-US" altLang="ja-JP" smtClean="0"/>
              <a:t>6/12/26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CCB01E-408B-851F-B9EA-68BBE517D2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71713" y="8475138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06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F7E748D-2822-1339-A115-281C74995E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843463" y="8475138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06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5D66CC9-1238-C046-BFED-C6A4E322794B}" type="slidenum">
              <a:rPr kumimoji="1" lang="en-US" altLang="ja-JP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2437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34B74194-CD67-2D8A-BF1E-D3E47CC04B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95" y="941160"/>
            <a:ext cx="6733268" cy="7185822"/>
          </a:xfrm>
          <a:prstGeom prst="rect">
            <a:avLst/>
          </a:prstGeom>
        </p:spPr>
      </p:pic>
      <p:sp>
        <p:nvSpPr>
          <p:cNvPr id="6" name="四角形 5">
            <a:extLst>
              <a:ext uri="{FF2B5EF4-FFF2-40B4-BE49-F238E27FC236}">
                <a16:creationId xmlns:a16="http://schemas.microsoft.com/office/drawing/2014/main" id="{FF81C817-8947-4CA3-D550-637EE3EEDEED}"/>
              </a:ext>
            </a:extLst>
          </p:cNvPr>
          <p:cNvSpPr/>
          <p:nvPr/>
        </p:nvSpPr>
        <p:spPr>
          <a:xfrm>
            <a:off x="0" y="1"/>
            <a:ext cx="6858000" cy="92982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800" b="1" dirty="0">
                <a:latin typeface="Meiryo" panose="020B0604030504040204" pitchFamily="34" charset="-128"/>
                <a:ea typeface="Meiryo" panose="020B0604030504040204" pitchFamily="34" charset="-128"/>
              </a:rPr>
              <a:t>60</a:t>
            </a:r>
            <a:r>
              <a:rPr lang="ja-JP" altLang="en-US" sz="2800" b="1" dirty="0">
                <a:latin typeface="Meiryo" panose="020B0604030504040204" pitchFamily="34" charset="-128"/>
                <a:ea typeface="Meiryo" panose="020B0604030504040204" pitchFamily="34" charset="-128"/>
              </a:rPr>
              <a:t>歳以上の方へ</a:t>
            </a:r>
          </a:p>
          <a:p>
            <a:pPr algn="ctr"/>
            <a:endParaRPr lang="ja-JP" altLang="en-US" sz="800" b="1" dirty="0"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pPr algn="ctr"/>
            <a:r>
              <a:rPr lang="ja-JP" altLang="en-US" sz="2100" b="1" dirty="0">
                <a:latin typeface="Meiryo" panose="020B0604030504040204" pitchFamily="34" charset="-128"/>
                <a:ea typeface="Meiryo" panose="020B0604030504040204" pitchFamily="34" charset="-128"/>
              </a:rPr>
              <a:t>新しい</a:t>
            </a:r>
            <a:r>
              <a:rPr lang="en-US" altLang="ja-JP" sz="2100" b="1" dirty="0">
                <a:solidFill>
                  <a:srgbClr val="FFFF0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『</a:t>
            </a:r>
            <a:r>
              <a:rPr lang="ja-JP" altLang="en-US" sz="2100" b="1" dirty="0">
                <a:solidFill>
                  <a:srgbClr val="FFFF0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高用量</a:t>
            </a:r>
            <a:r>
              <a:rPr lang="en-US" altLang="ja-JP" sz="2100" b="1" dirty="0">
                <a:solidFill>
                  <a:srgbClr val="FFFF0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』</a:t>
            </a:r>
            <a:r>
              <a:rPr lang="ja-JP" altLang="en-US" sz="2100" b="1" dirty="0">
                <a:latin typeface="Meiryo" panose="020B0604030504040204" pitchFamily="34" charset="-128"/>
                <a:ea typeface="Meiryo" panose="020B0604030504040204" pitchFamily="34" charset="-128"/>
              </a:rPr>
              <a:t>インフルエンザ</a:t>
            </a:r>
            <a:r>
              <a:rPr lang="en-US" altLang="ja-JP" sz="2100" b="1" dirty="0">
                <a:latin typeface="Meiryo" panose="020B0604030504040204" pitchFamily="34" charset="-128"/>
                <a:ea typeface="Meiryo" panose="020B0604030504040204" pitchFamily="34" charset="-128"/>
              </a:rPr>
              <a:t>HA</a:t>
            </a:r>
            <a:r>
              <a:rPr lang="ja-JP" altLang="en-US" sz="2100" b="1" dirty="0">
                <a:latin typeface="Meiryo" panose="020B0604030504040204" pitchFamily="34" charset="-128"/>
                <a:ea typeface="Meiryo" panose="020B0604030504040204" pitchFamily="34" charset="-128"/>
              </a:rPr>
              <a:t>ワクチンについて</a:t>
            </a:r>
          </a:p>
        </p:txBody>
      </p:sp>
      <p:sp>
        <p:nvSpPr>
          <p:cNvPr id="9" name="四角形 8">
            <a:extLst>
              <a:ext uri="{FF2B5EF4-FFF2-40B4-BE49-F238E27FC236}">
                <a16:creationId xmlns:a16="http://schemas.microsoft.com/office/drawing/2014/main" id="{282D42C2-B121-D6A4-BA42-4756E2E1A793}"/>
              </a:ext>
            </a:extLst>
          </p:cNvPr>
          <p:cNvSpPr/>
          <p:nvPr/>
        </p:nvSpPr>
        <p:spPr>
          <a:xfrm>
            <a:off x="122465" y="8127358"/>
            <a:ext cx="6610803" cy="9939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400" b="1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【</a:t>
            </a:r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窓口での価格・費用</a:t>
            </a:r>
            <a:r>
              <a:rPr lang="en-US" altLang="ja-JP" sz="1400" b="1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】</a:t>
            </a:r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　</a:t>
            </a:r>
            <a:r>
              <a:rPr lang="en-US" altLang="ja-JP" sz="1300" b="1" u="sng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※</a:t>
            </a:r>
            <a:r>
              <a:rPr lang="ja-JP" altLang="en-US" sz="1300" b="1" u="sng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お住まいの地域・年齢により公費助成が異なります。</a:t>
            </a:r>
          </a:p>
          <a:p>
            <a:endParaRPr lang="ja-JP" altLang="en-US" sz="400" dirty="0">
              <a:solidFill>
                <a:schemeClr val="tx1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  <a:p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｟標準容量インフルエンザ</a:t>
            </a:r>
            <a:r>
              <a:rPr lang="en-US" altLang="ja-JP" sz="1400" b="1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HA</a:t>
            </a:r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ワクチン｠　　　　｟高容量インフルエンザ</a:t>
            </a:r>
            <a:r>
              <a:rPr lang="en-US" altLang="ja-JP" sz="1400" b="1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HA</a:t>
            </a:r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ワクチン｠</a:t>
            </a:r>
          </a:p>
          <a:p>
            <a:r>
              <a:rPr lang="ja-JP" altLang="en-US" sz="1300" b="1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◾️</a:t>
            </a:r>
            <a:r>
              <a:rPr lang="en-US" altLang="ja-JP" sz="1300" b="1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60</a:t>
            </a:r>
            <a:r>
              <a:rPr lang="ja-JP" altLang="en-US" sz="1300" b="1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歳</a:t>
            </a:r>
            <a:r>
              <a:rPr lang="en-US" altLang="ja-JP" sz="1300" b="1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〜64</a:t>
            </a:r>
            <a:r>
              <a:rPr lang="ja-JP" altLang="en-US" sz="1300" b="1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歳の方：　　　　　　　　円　　　　　　　◾️</a:t>
            </a:r>
            <a:r>
              <a:rPr lang="en-US" altLang="ja-JP" sz="1300" b="1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60</a:t>
            </a:r>
            <a:r>
              <a:rPr lang="ja-JP" altLang="en-US" sz="1300" b="1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歳</a:t>
            </a:r>
            <a:r>
              <a:rPr lang="en-US" altLang="ja-JP" sz="1300" b="1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〜74</a:t>
            </a:r>
            <a:r>
              <a:rPr lang="ja-JP" altLang="en-US" sz="1300" b="1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歳の方：　　　　　　　円　　　</a:t>
            </a:r>
          </a:p>
          <a:p>
            <a:r>
              <a:rPr lang="ja-JP" altLang="en-US" sz="1300" b="1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◾️</a:t>
            </a:r>
            <a:r>
              <a:rPr lang="en-US" altLang="ja-JP" sz="1300" b="1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65</a:t>
            </a:r>
            <a:r>
              <a:rPr lang="ja-JP" altLang="en-US" sz="1300" b="1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歳以上の方　　：　　　　　　　　円　　　　　　　◾️</a:t>
            </a:r>
            <a:r>
              <a:rPr lang="en-US" altLang="ja-JP" sz="1300" b="1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75</a:t>
            </a:r>
            <a:r>
              <a:rPr lang="ja-JP" altLang="en-US" sz="1300" b="1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歳以上の方　　：　　　　　　　円</a:t>
            </a:r>
          </a:p>
        </p:txBody>
      </p:sp>
    </p:spTree>
    <p:extLst>
      <p:ext uri="{BB962C8B-B14F-4D97-AF65-F5344CB8AC3E}">
        <p14:creationId xmlns:p14="http://schemas.microsoft.com/office/powerpoint/2010/main" val="34006017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d9088468-0951-4aef-9cc3-0a346e475ddc}" enabled="1" method="Privileged" siteId="{aca3c8d6-aa71-4e1a-a10e-03572fc58c0b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画面に合わせる (4:3)</PresentationFormat>
  <Slides>1</Slides>
  <Notes>0</Notes>
  <HiddenSlides>0</HiddenSlide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Nakamura, Yuki /JP</dc:creator>
  <cp:lastModifiedBy>Nakamura, Yuki /JP</cp:lastModifiedBy>
  <cp:revision>12</cp:revision>
  <dcterms:created xsi:type="dcterms:W3CDTF">2026-05-28T09:16:34Z</dcterms:created>
  <dcterms:modified xsi:type="dcterms:W3CDTF">2026-06-11T15:49:32Z</dcterms:modified>
</cp:coreProperties>
</file>